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6" r:id="rId15"/>
    <p:sldId id="271" r:id="rId16"/>
    <p:sldId id="272" r:id="rId17"/>
    <p:sldId id="274" r:id="rId18"/>
    <p:sldId id="275" r:id="rId19"/>
    <p:sldId id="265" r:id="rId20"/>
    <p:sldId id="273" r:id="rId21"/>
    <p:sldId id="276" r:id="rId22"/>
    <p:sldId id="278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1704" y="176"/>
      </p:cViewPr>
      <p:guideLst/>
    </p:cSldViewPr>
  </p:slideViewPr>
  <p:outlineViewPr>
    <p:cViewPr>
      <p:scale>
        <a:sx n="33" d="100"/>
        <a:sy n="33" d="100"/>
      </p:scale>
      <p:origin x="0" y="-4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4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E7727-19AF-43F5-A90E-31DD18D0829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0187AB-AD19-4727-BD62-E39B482F287C}">
      <dgm:prSet/>
      <dgm:spPr/>
      <dgm:t>
        <a:bodyPr/>
        <a:lstStyle/>
        <a:p>
          <a:r>
            <a:rPr lang="en-US"/>
            <a:t>Es un mapa.</a:t>
          </a:r>
        </a:p>
      </dgm:t>
    </dgm:pt>
    <dgm:pt modelId="{7746BF0D-2E5D-4646-9134-77BDA07221EE}" type="parTrans" cxnId="{55B86D9A-B0E9-48D2-80B6-864009683A6B}">
      <dgm:prSet/>
      <dgm:spPr/>
      <dgm:t>
        <a:bodyPr/>
        <a:lstStyle/>
        <a:p>
          <a:endParaRPr lang="en-US"/>
        </a:p>
      </dgm:t>
    </dgm:pt>
    <dgm:pt modelId="{AF49EC15-EBC1-4E52-BE2C-2761BC80C136}" type="sibTrans" cxnId="{55B86D9A-B0E9-48D2-80B6-864009683A6B}">
      <dgm:prSet/>
      <dgm:spPr/>
      <dgm:t>
        <a:bodyPr/>
        <a:lstStyle/>
        <a:p>
          <a:endParaRPr lang="en-US"/>
        </a:p>
      </dgm:t>
    </dgm:pt>
    <dgm:pt modelId="{36DCA740-9742-46A5-A244-2C4F81F670DC}">
      <dgm:prSet/>
      <dgm:spPr/>
      <dgm:t>
        <a:bodyPr/>
        <a:lstStyle/>
        <a:p>
          <a:r>
            <a:rPr lang="en-US"/>
            <a:t>Es una base de datos.</a:t>
          </a:r>
        </a:p>
      </dgm:t>
    </dgm:pt>
    <dgm:pt modelId="{E370192C-4175-44F4-BD52-F03F8FACE1F8}" type="parTrans" cxnId="{79FCCFF9-C913-4CF6-931C-27AA40AD2324}">
      <dgm:prSet/>
      <dgm:spPr/>
      <dgm:t>
        <a:bodyPr/>
        <a:lstStyle/>
        <a:p>
          <a:endParaRPr lang="en-US"/>
        </a:p>
      </dgm:t>
    </dgm:pt>
    <dgm:pt modelId="{7A6EAFF9-9DF5-4635-A4F7-350F3B133FDB}" type="sibTrans" cxnId="{79FCCFF9-C913-4CF6-931C-27AA40AD2324}">
      <dgm:prSet/>
      <dgm:spPr/>
      <dgm:t>
        <a:bodyPr/>
        <a:lstStyle/>
        <a:p>
          <a:endParaRPr lang="en-US"/>
        </a:p>
      </dgm:t>
    </dgm:pt>
    <dgm:pt modelId="{DB70C17F-FCEB-46BD-B3C6-6FC1CD9215B7}">
      <dgm:prSet/>
      <dgm:spPr/>
      <dgm:t>
        <a:bodyPr/>
        <a:lstStyle/>
        <a:p>
          <a:r>
            <a:rPr lang="en-US"/>
            <a:t>Es una comunidad.</a:t>
          </a:r>
        </a:p>
      </dgm:t>
    </dgm:pt>
    <dgm:pt modelId="{35F7A9CE-A151-4BDC-B9B1-F2EFF011B36D}" type="parTrans" cxnId="{1DAFC608-D7E3-4728-B6DF-5B8843703C0D}">
      <dgm:prSet/>
      <dgm:spPr/>
      <dgm:t>
        <a:bodyPr/>
        <a:lstStyle/>
        <a:p>
          <a:endParaRPr lang="en-US"/>
        </a:p>
      </dgm:t>
    </dgm:pt>
    <dgm:pt modelId="{5837ADAD-05F8-48B5-8674-0D261F44F258}" type="sibTrans" cxnId="{1DAFC608-D7E3-4728-B6DF-5B8843703C0D}">
      <dgm:prSet/>
      <dgm:spPr/>
      <dgm:t>
        <a:bodyPr/>
        <a:lstStyle/>
        <a:p>
          <a:endParaRPr lang="en-US"/>
        </a:p>
      </dgm:t>
    </dgm:pt>
    <dgm:pt modelId="{C3A8A791-007B-470A-8956-1AC5C927C139}">
      <dgm:prSet/>
      <dgm:spPr/>
      <dgm:t>
        <a:bodyPr/>
        <a:lstStyle/>
        <a:p>
          <a:r>
            <a:rPr lang="en-US"/>
            <a:t>Es un conjunto de datos abiertos.</a:t>
          </a:r>
        </a:p>
      </dgm:t>
    </dgm:pt>
    <dgm:pt modelId="{C0960C5C-405C-4B67-8B16-5C67B48C222A}" type="parTrans" cxnId="{C30384B6-7E8B-47DD-9559-98569B5ADC10}">
      <dgm:prSet/>
      <dgm:spPr/>
      <dgm:t>
        <a:bodyPr/>
        <a:lstStyle/>
        <a:p>
          <a:endParaRPr lang="en-US"/>
        </a:p>
      </dgm:t>
    </dgm:pt>
    <dgm:pt modelId="{AADDDA64-D853-4133-AE52-86679DE81D8F}" type="sibTrans" cxnId="{C30384B6-7E8B-47DD-9559-98569B5ADC10}">
      <dgm:prSet/>
      <dgm:spPr/>
      <dgm:t>
        <a:bodyPr/>
        <a:lstStyle/>
        <a:p>
          <a:endParaRPr lang="en-US"/>
        </a:p>
      </dgm:t>
    </dgm:pt>
    <dgm:pt modelId="{921BD3BA-1495-44C3-9808-182A73C8D64A}">
      <dgm:prSet/>
      <dgm:spPr/>
      <dgm:t>
        <a:bodyPr/>
        <a:lstStyle/>
        <a:p>
          <a:r>
            <a:rPr lang="en-US"/>
            <a:t>Licencia.</a:t>
          </a:r>
        </a:p>
      </dgm:t>
    </dgm:pt>
    <dgm:pt modelId="{2D2B2A3F-764B-42EE-8043-FDB42F475400}" type="parTrans" cxnId="{A7435CBB-C43A-405E-9E9F-75738966AE16}">
      <dgm:prSet/>
      <dgm:spPr/>
      <dgm:t>
        <a:bodyPr/>
        <a:lstStyle/>
        <a:p>
          <a:endParaRPr lang="en-US"/>
        </a:p>
      </dgm:t>
    </dgm:pt>
    <dgm:pt modelId="{8D903325-F976-4CF4-AFA7-4F9EFF68D21C}" type="sibTrans" cxnId="{A7435CBB-C43A-405E-9E9F-75738966AE16}">
      <dgm:prSet/>
      <dgm:spPr/>
      <dgm:t>
        <a:bodyPr/>
        <a:lstStyle/>
        <a:p>
          <a:endParaRPr lang="en-US"/>
        </a:p>
      </dgm:t>
    </dgm:pt>
    <dgm:pt modelId="{3B0F2E32-5EC0-4730-857D-E1168E1580AD}">
      <dgm:prSet/>
      <dgm:spPr/>
      <dgm:t>
        <a:bodyPr/>
        <a:lstStyle/>
        <a:p>
          <a:r>
            <a:rPr lang="en-US"/>
            <a:t>Es un ecosistema de aplicaciones y herramientas.</a:t>
          </a:r>
        </a:p>
      </dgm:t>
    </dgm:pt>
    <dgm:pt modelId="{063E3DFB-6B62-4391-B7BA-BFE99BF1E8C7}" type="parTrans" cxnId="{705420D2-FBDE-4DD7-9D3D-AC8620D19A62}">
      <dgm:prSet/>
      <dgm:spPr/>
      <dgm:t>
        <a:bodyPr/>
        <a:lstStyle/>
        <a:p>
          <a:endParaRPr lang="en-US"/>
        </a:p>
      </dgm:t>
    </dgm:pt>
    <dgm:pt modelId="{9E46F04B-D61F-4BA7-98EB-EBE3DF19BB6C}" type="sibTrans" cxnId="{705420D2-FBDE-4DD7-9D3D-AC8620D19A62}">
      <dgm:prSet/>
      <dgm:spPr/>
      <dgm:t>
        <a:bodyPr/>
        <a:lstStyle/>
        <a:p>
          <a:endParaRPr lang="en-US"/>
        </a:p>
      </dgm:t>
    </dgm:pt>
    <dgm:pt modelId="{69F444D9-909C-4FDB-9881-BFF42F6EC78C}">
      <dgm:prSet/>
      <dgm:spPr/>
      <dgm:t>
        <a:bodyPr/>
        <a:lstStyle/>
        <a:p>
          <a:r>
            <a:rPr lang="en-US" dirty="0"/>
            <a:t>Es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plataforma</a:t>
          </a:r>
          <a:r>
            <a:rPr lang="en-US" dirty="0"/>
            <a:t> para </a:t>
          </a:r>
          <a:r>
            <a:rPr lang="en-US" dirty="0" err="1"/>
            <a:t>hacer</a:t>
          </a:r>
          <a:r>
            <a:rPr lang="en-US" dirty="0"/>
            <a:t> </a:t>
          </a:r>
          <a:r>
            <a:rPr lang="en-US" dirty="0" err="1"/>
            <a:t>negocios</a:t>
          </a:r>
          <a:r>
            <a:rPr lang="en-US" dirty="0"/>
            <a:t> (</a:t>
          </a:r>
          <a:r>
            <a:rPr lang="en-US" dirty="0" err="1"/>
            <a:t>servicios</a:t>
          </a:r>
          <a:r>
            <a:rPr lang="en-US" dirty="0"/>
            <a:t> </a:t>
          </a:r>
          <a:r>
            <a:rPr lang="en-US" dirty="0" err="1"/>
            <a:t>derivados</a:t>
          </a:r>
          <a:r>
            <a:rPr lang="en-US" dirty="0"/>
            <a:t>)</a:t>
          </a:r>
        </a:p>
      </dgm:t>
    </dgm:pt>
    <dgm:pt modelId="{8EBC606A-0546-411E-9B30-757A7B1C0ADE}" type="parTrans" cxnId="{3BC8C14D-C58B-45D1-B73A-BEFE63C5E9EA}">
      <dgm:prSet/>
      <dgm:spPr/>
      <dgm:t>
        <a:bodyPr/>
        <a:lstStyle/>
        <a:p>
          <a:endParaRPr lang="en-US"/>
        </a:p>
      </dgm:t>
    </dgm:pt>
    <dgm:pt modelId="{7C4FBCD4-994A-4A6E-9409-A0F893304A5B}" type="sibTrans" cxnId="{3BC8C14D-C58B-45D1-B73A-BEFE63C5E9EA}">
      <dgm:prSet/>
      <dgm:spPr/>
      <dgm:t>
        <a:bodyPr/>
        <a:lstStyle/>
        <a:p>
          <a:endParaRPr lang="en-US"/>
        </a:p>
      </dgm:t>
    </dgm:pt>
    <dgm:pt modelId="{2858B84E-8637-2D43-B00B-523EE8131634}" type="pres">
      <dgm:prSet presAssocID="{5B2E7727-19AF-43F5-A90E-31DD18D08299}" presName="diagram" presStyleCnt="0">
        <dgm:presLayoutVars>
          <dgm:dir/>
          <dgm:resizeHandles val="exact"/>
        </dgm:presLayoutVars>
      </dgm:prSet>
      <dgm:spPr/>
    </dgm:pt>
    <dgm:pt modelId="{87E02196-FC6E-B143-B0EE-55187A49BFB4}" type="pres">
      <dgm:prSet presAssocID="{150187AB-AD19-4727-BD62-E39B482F287C}" presName="node" presStyleLbl="node1" presStyleIdx="0" presStyleCnt="6">
        <dgm:presLayoutVars>
          <dgm:bulletEnabled val="1"/>
        </dgm:presLayoutVars>
      </dgm:prSet>
      <dgm:spPr/>
    </dgm:pt>
    <dgm:pt modelId="{982CD385-A798-2249-BCC0-E570728BD9A5}" type="pres">
      <dgm:prSet presAssocID="{AF49EC15-EBC1-4E52-BE2C-2761BC80C136}" presName="sibTrans" presStyleCnt="0"/>
      <dgm:spPr/>
    </dgm:pt>
    <dgm:pt modelId="{82D6A6EA-61A3-6942-906A-F0F0ECDF8D1B}" type="pres">
      <dgm:prSet presAssocID="{36DCA740-9742-46A5-A244-2C4F81F670DC}" presName="node" presStyleLbl="node1" presStyleIdx="1" presStyleCnt="6">
        <dgm:presLayoutVars>
          <dgm:bulletEnabled val="1"/>
        </dgm:presLayoutVars>
      </dgm:prSet>
      <dgm:spPr/>
    </dgm:pt>
    <dgm:pt modelId="{19DA577A-0A2B-0140-9F17-F176C7A098AB}" type="pres">
      <dgm:prSet presAssocID="{7A6EAFF9-9DF5-4635-A4F7-350F3B133FDB}" presName="sibTrans" presStyleCnt="0"/>
      <dgm:spPr/>
    </dgm:pt>
    <dgm:pt modelId="{9FA1AA11-AEE7-7548-BDB5-3CD93C97B667}" type="pres">
      <dgm:prSet presAssocID="{DB70C17F-FCEB-46BD-B3C6-6FC1CD9215B7}" presName="node" presStyleLbl="node1" presStyleIdx="2" presStyleCnt="6">
        <dgm:presLayoutVars>
          <dgm:bulletEnabled val="1"/>
        </dgm:presLayoutVars>
      </dgm:prSet>
      <dgm:spPr/>
    </dgm:pt>
    <dgm:pt modelId="{592AD9B4-5119-7F48-91AC-9B38590DA684}" type="pres">
      <dgm:prSet presAssocID="{5837ADAD-05F8-48B5-8674-0D261F44F258}" presName="sibTrans" presStyleCnt="0"/>
      <dgm:spPr/>
    </dgm:pt>
    <dgm:pt modelId="{BD7EECF6-0344-114F-9C3D-DDBDD0C5623E}" type="pres">
      <dgm:prSet presAssocID="{C3A8A791-007B-470A-8956-1AC5C927C139}" presName="node" presStyleLbl="node1" presStyleIdx="3" presStyleCnt="6">
        <dgm:presLayoutVars>
          <dgm:bulletEnabled val="1"/>
        </dgm:presLayoutVars>
      </dgm:prSet>
      <dgm:spPr/>
    </dgm:pt>
    <dgm:pt modelId="{43072AE2-F515-2A41-B765-59AA2F797B01}" type="pres">
      <dgm:prSet presAssocID="{AADDDA64-D853-4133-AE52-86679DE81D8F}" presName="sibTrans" presStyleCnt="0"/>
      <dgm:spPr/>
    </dgm:pt>
    <dgm:pt modelId="{4EBCE9C6-A719-DC40-AFB0-4D594023B884}" type="pres">
      <dgm:prSet presAssocID="{3B0F2E32-5EC0-4730-857D-E1168E1580AD}" presName="node" presStyleLbl="node1" presStyleIdx="4" presStyleCnt="6">
        <dgm:presLayoutVars>
          <dgm:bulletEnabled val="1"/>
        </dgm:presLayoutVars>
      </dgm:prSet>
      <dgm:spPr/>
    </dgm:pt>
    <dgm:pt modelId="{93B0760F-2523-2D48-9330-73F538CD7913}" type="pres">
      <dgm:prSet presAssocID="{9E46F04B-D61F-4BA7-98EB-EBE3DF19BB6C}" presName="sibTrans" presStyleCnt="0"/>
      <dgm:spPr/>
    </dgm:pt>
    <dgm:pt modelId="{32A9CCD7-E17C-684D-98F2-713003F03EE1}" type="pres">
      <dgm:prSet presAssocID="{69F444D9-909C-4FDB-9881-BFF42F6EC78C}" presName="node" presStyleLbl="node1" presStyleIdx="5" presStyleCnt="6">
        <dgm:presLayoutVars>
          <dgm:bulletEnabled val="1"/>
        </dgm:presLayoutVars>
      </dgm:prSet>
      <dgm:spPr/>
    </dgm:pt>
  </dgm:ptLst>
  <dgm:cxnLst>
    <dgm:cxn modelId="{EA17A406-4BCF-D940-8FAF-A3C2C2678AF3}" type="presOf" srcId="{5B2E7727-19AF-43F5-A90E-31DD18D08299}" destId="{2858B84E-8637-2D43-B00B-523EE8131634}" srcOrd="0" destOrd="0" presId="urn:microsoft.com/office/officeart/2005/8/layout/default"/>
    <dgm:cxn modelId="{1DAFC608-D7E3-4728-B6DF-5B8843703C0D}" srcId="{5B2E7727-19AF-43F5-A90E-31DD18D08299}" destId="{DB70C17F-FCEB-46BD-B3C6-6FC1CD9215B7}" srcOrd="2" destOrd="0" parTransId="{35F7A9CE-A151-4BDC-B9B1-F2EFF011B36D}" sibTransId="{5837ADAD-05F8-48B5-8674-0D261F44F258}"/>
    <dgm:cxn modelId="{4FFE182A-1763-3F46-85E2-0028CE64E85E}" type="presOf" srcId="{921BD3BA-1495-44C3-9808-182A73C8D64A}" destId="{BD7EECF6-0344-114F-9C3D-DDBDD0C5623E}" srcOrd="0" destOrd="1" presId="urn:microsoft.com/office/officeart/2005/8/layout/default"/>
    <dgm:cxn modelId="{50C2912F-41A8-B34D-842F-F98748C94EA6}" type="presOf" srcId="{3B0F2E32-5EC0-4730-857D-E1168E1580AD}" destId="{4EBCE9C6-A719-DC40-AFB0-4D594023B884}" srcOrd="0" destOrd="0" presId="urn:microsoft.com/office/officeart/2005/8/layout/default"/>
    <dgm:cxn modelId="{3BC8C14D-C58B-45D1-B73A-BEFE63C5E9EA}" srcId="{5B2E7727-19AF-43F5-A90E-31DD18D08299}" destId="{69F444D9-909C-4FDB-9881-BFF42F6EC78C}" srcOrd="5" destOrd="0" parTransId="{8EBC606A-0546-411E-9B30-757A7B1C0ADE}" sibTransId="{7C4FBCD4-994A-4A6E-9409-A0F893304A5B}"/>
    <dgm:cxn modelId="{261A174F-6FAD-C74E-B005-9B16A0A6BA5A}" type="presOf" srcId="{69F444D9-909C-4FDB-9881-BFF42F6EC78C}" destId="{32A9CCD7-E17C-684D-98F2-713003F03EE1}" srcOrd="0" destOrd="0" presId="urn:microsoft.com/office/officeart/2005/8/layout/default"/>
    <dgm:cxn modelId="{2A759554-F7DC-0C48-951A-0595C310436F}" type="presOf" srcId="{DB70C17F-FCEB-46BD-B3C6-6FC1CD9215B7}" destId="{9FA1AA11-AEE7-7548-BDB5-3CD93C97B667}" srcOrd="0" destOrd="0" presId="urn:microsoft.com/office/officeart/2005/8/layout/default"/>
    <dgm:cxn modelId="{55B86D9A-B0E9-48D2-80B6-864009683A6B}" srcId="{5B2E7727-19AF-43F5-A90E-31DD18D08299}" destId="{150187AB-AD19-4727-BD62-E39B482F287C}" srcOrd="0" destOrd="0" parTransId="{7746BF0D-2E5D-4646-9134-77BDA07221EE}" sibTransId="{AF49EC15-EBC1-4E52-BE2C-2761BC80C136}"/>
    <dgm:cxn modelId="{C30384B6-7E8B-47DD-9559-98569B5ADC10}" srcId="{5B2E7727-19AF-43F5-A90E-31DD18D08299}" destId="{C3A8A791-007B-470A-8956-1AC5C927C139}" srcOrd="3" destOrd="0" parTransId="{C0960C5C-405C-4B67-8B16-5C67B48C222A}" sibTransId="{AADDDA64-D853-4133-AE52-86679DE81D8F}"/>
    <dgm:cxn modelId="{A7435CBB-C43A-405E-9E9F-75738966AE16}" srcId="{C3A8A791-007B-470A-8956-1AC5C927C139}" destId="{921BD3BA-1495-44C3-9808-182A73C8D64A}" srcOrd="0" destOrd="0" parTransId="{2D2B2A3F-764B-42EE-8043-FDB42F475400}" sibTransId="{8D903325-F976-4CF4-AFA7-4F9EFF68D21C}"/>
    <dgm:cxn modelId="{BC1309C5-6F86-E347-BB98-DAAB410741E0}" type="presOf" srcId="{C3A8A791-007B-470A-8956-1AC5C927C139}" destId="{BD7EECF6-0344-114F-9C3D-DDBDD0C5623E}" srcOrd="0" destOrd="0" presId="urn:microsoft.com/office/officeart/2005/8/layout/default"/>
    <dgm:cxn modelId="{705420D2-FBDE-4DD7-9D3D-AC8620D19A62}" srcId="{5B2E7727-19AF-43F5-A90E-31DD18D08299}" destId="{3B0F2E32-5EC0-4730-857D-E1168E1580AD}" srcOrd="4" destOrd="0" parTransId="{063E3DFB-6B62-4391-B7BA-BFE99BF1E8C7}" sibTransId="{9E46F04B-D61F-4BA7-98EB-EBE3DF19BB6C}"/>
    <dgm:cxn modelId="{98B4DAD6-A504-A242-BDB2-28C7E25AD463}" type="presOf" srcId="{36DCA740-9742-46A5-A244-2C4F81F670DC}" destId="{82D6A6EA-61A3-6942-906A-F0F0ECDF8D1B}" srcOrd="0" destOrd="0" presId="urn:microsoft.com/office/officeart/2005/8/layout/default"/>
    <dgm:cxn modelId="{E60D04DB-6624-654A-B3B3-AA49134A935B}" type="presOf" srcId="{150187AB-AD19-4727-BD62-E39B482F287C}" destId="{87E02196-FC6E-B143-B0EE-55187A49BFB4}" srcOrd="0" destOrd="0" presId="urn:microsoft.com/office/officeart/2005/8/layout/default"/>
    <dgm:cxn modelId="{79FCCFF9-C913-4CF6-931C-27AA40AD2324}" srcId="{5B2E7727-19AF-43F5-A90E-31DD18D08299}" destId="{36DCA740-9742-46A5-A244-2C4F81F670DC}" srcOrd="1" destOrd="0" parTransId="{E370192C-4175-44F4-BD52-F03F8FACE1F8}" sibTransId="{7A6EAFF9-9DF5-4635-A4F7-350F3B133FDB}"/>
    <dgm:cxn modelId="{DFD4F78D-E119-9E41-AD05-7EE76B22F982}" type="presParOf" srcId="{2858B84E-8637-2D43-B00B-523EE8131634}" destId="{87E02196-FC6E-B143-B0EE-55187A49BFB4}" srcOrd="0" destOrd="0" presId="urn:microsoft.com/office/officeart/2005/8/layout/default"/>
    <dgm:cxn modelId="{1F8571C3-2ABC-AB4E-A361-2A0D4BF65970}" type="presParOf" srcId="{2858B84E-8637-2D43-B00B-523EE8131634}" destId="{982CD385-A798-2249-BCC0-E570728BD9A5}" srcOrd="1" destOrd="0" presId="urn:microsoft.com/office/officeart/2005/8/layout/default"/>
    <dgm:cxn modelId="{C92E9344-3A8D-F44B-93B3-103BF1C85CB2}" type="presParOf" srcId="{2858B84E-8637-2D43-B00B-523EE8131634}" destId="{82D6A6EA-61A3-6942-906A-F0F0ECDF8D1B}" srcOrd="2" destOrd="0" presId="urn:microsoft.com/office/officeart/2005/8/layout/default"/>
    <dgm:cxn modelId="{2FC5556C-60E8-4342-B673-5B5960575CF5}" type="presParOf" srcId="{2858B84E-8637-2D43-B00B-523EE8131634}" destId="{19DA577A-0A2B-0140-9F17-F176C7A098AB}" srcOrd="3" destOrd="0" presId="urn:microsoft.com/office/officeart/2005/8/layout/default"/>
    <dgm:cxn modelId="{B10F6301-1823-BB4E-9949-AD79E50A4F2E}" type="presParOf" srcId="{2858B84E-8637-2D43-B00B-523EE8131634}" destId="{9FA1AA11-AEE7-7548-BDB5-3CD93C97B667}" srcOrd="4" destOrd="0" presId="urn:microsoft.com/office/officeart/2005/8/layout/default"/>
    <dgm:cxn modelId="{928D5744-79AA-0247-8446-645A0A63952D}" type="presParOf" srcId="{2858B84E-8637-2D43-B00B-523EE8131634}" destId="{592AD9B4-5119-7F48-91AC-9B38590DA684}" srcOrd="5" destOrd="0" presId="urn:microsoft.com/office/officeart/2005/8/layout/default"/>
    <dgm:cxn modelId="{2CB80A3E-BB30-AA46-907E-A9EBD509FCEA}" type="presParOf" srcId="{2858B84E-8637-2D43-B00B-523EE8131634}" destId="{BD7EECF6-0344-114F-9C3D-DDBDD0C5623E}" srcOrd="6" destOrd="0" presId="urn:microsoft.com/office/officeart/2005/8/layout/default"/>
    <dgm:cxn modelId="{5D775EA9-40AD-C842-9EFB-5BC55B81BA48}" type="presParOf" srcId="{2858B84E-8637-2D43-B00B-523EE8131634}" destId="{43072AE2-F515-2A41-B765-59AA2F797B01}" srcOrd="7" destOrd="0" presId="urn:microsoft.com/office/officeart/2005/8/layout/default"/>
    <dgm:cxn modelId="{BD5CE748-EBD0-2A49-A581-EAFD962A970F}" type="presParOf" srcId="{2858B84E-8637-2D43-B00B-523EE8131634}" destId="{4EBCE9C6-A719-DC40-AFB0-4D594023B884}" srcOrd="8" destOrd="0" presId="urn:microsoft.com/office/officeart/2005/8/layout/default"/>
    <dgm:cxn modelId="{63327962-6F3D-F64F-9622-704871DFEDD9}" type="presParOf" srcId="{2858B84E-8637-2D43-B00B-523EE8131634}" destId="{93B0760F-2523-2D48-9330-73F538CD7913}" srcOrd="9" destOrd="0" presId="urn:microsoft.com/office/officeart/2005/8/layout/default"/>
    <dgm:cxn modelId="{3DF7288D-4DE0-C246-A384-3AB62ED5A5C2}" type="presParOf" srcId="{2858B84E-8637-2D43-B00B-523EE8131634}" destId="{32A9CCD7-E17C-684D-98F2-713003F03EE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02196-FC6E-B143-B0EE-55187A49BFB4}">
      <dsp:nvSpPr>
        <dsp:cNvPr id="0" name=""/>
        <dsp:cNvSpPr/>
      </dsp:nvSpPr>
      <dsp:spPr>
        <a:xfrm>
          <a:off x="0" y="573683"/>
          <a:ext cx="2464593" cy="1478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 un mapa.</a:t>
          </a:r>
        </a:p>
      </dsp:txBody>
      <dsp:txXfrm>
        <a:off x="0" y="573683"/>
        <a:ext cx="2464593" cy="1478756"/>
      </dsp:txXfrm>
    </dsp:sp>
    <dsp:sp modelId="{82D6A6EA-61A3-6942-906A-F0F0ECDF8D1B}">
      <dsp:nvSpPr>
        <dsp:cNvPr id="0" name=""/>
        <dsp:cNvSpPr/>
      </dsp:nvSpPr>
      <dsp:spPr>
        <a:xfrm>
          <a:off x="2711053" y="573683"/>
          <a:ext cx="2464593" cy="1478756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 una base de datos.</a:t>
          </a:r>
        </a:p>
      </dsp:txBody>
      <dsp:txXfrm>
        <a:off x="2711053" y="573683"/>
        <a:ext cx="2464593" cy="1478756"/>
      </dsp:txXfrm>
    </dsp:sp>
    <dsp:sp modelId="{9FA1AA11-AEE7-7548-BDB5-3CD93C97B667}">
      <dsp:nvSpPr>
        <dsp:cNvPr id="0" name=""/>
        <dsp:cNvSpPr/>
      </dsp:nvSpPr>
      <dsp:spPr>
        <a:xfrm>
          <a:off x="5422106" y="573683"/>
          <a:ext cx="2464593" cy="1478756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 una comunidad.</a:t>
          </a:r>
        </a:p>
      </dsp:txBody>
      <dsp:txXfrm>
        <a:off x="5422106" y="573683"/>
        <a:ext cx="2464593" cy="1478756"/>
      </dsp:txXfrm>
    </dsp:sp>
    <dsp:sp modelId="{BD7EECF6-0344-114F-9C3D-DDBDD0C5623E}">
      <dsp:nvSpPr>
        <dsp:cNvPr id="0" name=""/>
        <dsp:cNvSpPr/>
      </dsp:nvSpPr>
      <dsp:spPr>
        <a:xfrm>
          <a:off x="0" y="2298898"/>
          <a:ext cx="2464593" cy="1478756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 un conjunto de datos abiertos.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Licencia.</a:t>
          </a:r>
        </a:p>
      </dsp:txBody>
      <dsp:txXfrm>
        <a:off x="0" y="2298898"/>
        <a:ext cx="2464593" cy="1478756"/>
      </dsp:txXfrm>
    </dsp:sp>
    <dsp:sp modelId="{4EBCE9C6-A719-DC40-AFB0-4D594023B884}">
      <dsp:nvSpPr>
        <dsp:cNvPr id="0" name=""/>
        <dsp:cNvSpPr/>
      </dsp:nvSpPr>
      <dsp:spPr>
        <a:xfrm>
          <a:off x="2711053" y="2298898"/>
          <a:ext cx="2464593" cy="1478756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 un ecosistema de aplicaciones y herramientas.</a:t>
          </a:r>
        </a:p>
      </dsp:txBody>
      <dsp:txXfrm>
        <a:off x="2711053" y="2298898"/>
        <a:ext cx="2464593" cy="1478756"/>
      </dsp:txXfrm>
    </dsp:sp>
    <dsp:sp modelId="{32A9CCD7-E17C-684D-98F2-713003F03EE1}">
      <dsp:nvSpPr>
        <dsp:cNvPr id="0" name=""/>
        <dsp:cNvSpPr/>
      </dsp:nvSpPr>
      <dsp:spPr>
        <a:xfrm>
          <a:off x="5422106" y="2298898"/>
          <a:ext cx="2464593" cy="1478756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Es </a:t>
          </a:r>
          <a:r>
            <a:rPr lang="en-US" sz="2300" kern="1200" dirty="0" err="1"/>
            <a:t>una</a:t>
          </a:r>
          <a:r>
            <a:rPr lang="en-US" sz="2300" kern="1200" dirty="0"/>
            <a:t> </a:t>
          </a:r>
          <a:r>
            <a:rPr lang="en-US" sz="2300" kern="1200" dirty="0" err="1"/>
            <a:t>plataforma</a:t>
          </a:r>
          <a:r>
            <a:rPr lang="en-US" sz="2300" kern="1200" dirty="0"/>
            <a:t> para </a:t>
          </a:r>
          <a:r>
            <a:rPr lang="en-US" sz="2300" kern="1200" dirty="0" err="1"/>
            <a:t>hacer</a:t>
          </a:r>
          <a:r>
            <a:rPr lang="en-US" sz="2300" kern="1200" dirty="0"/>
            <a:t> </a:t>
          </a:r>
          <a:r>
            <a:rPr lang="en-US" sz="2300" kern="1200" dirty="0" err="1"/>
            <a:t>negocios</a:t>
          </a:r>
          <a:r>
            <a:rPr lang="en-US" sz="2300" kern="1200" dirty="0"/>
            <a:t> (</a:t>
          </a:r>
          <a:r>
            <a:rPr lang="en-US" sz="2300" kern="1200" dirty="0" err="1"/>
            <a:t>servicios</a:t>
          </a:r>
          <a:r>
            <a:rPr lang="en-US" sz="2300" kern="1200" dirty="0"/>
            <a:t> </a:t>
          </a:r>
          <a:r>
            <a:rPr lang="en-US" sz="2300" kern="1200" dirty="0" err="1"/>
            <a:t>derivados</a:t>
          </a:r>
          <a:r>
            <a:rPr lang="en-US" sz="2300" kern="1200" dirty="0"/>
            <a:t>)</a:t>
          </a:r>
        </a:p>
      </dsp:txBody>
      <dsp:txXfrm>
        <a:off x="5422106" y="2298898"/>
        <a:ext cx="2464593" cy="147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90B04-8402-AB4A-B713-05C3EAADFA33}" type="datetimeFigureOut">
              <a:rPr lang="en-CO" smtClean="0"/>
              <a:t>1/05/23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2D553-B779-E14B-85A8-064E3BFDFCF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58714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2D553-B779-E14B-85A8-064E3BFDFCF7}" type="slidenum">
              <a:rPr lang="en-CO" smtClean="0"/>
              <a:t>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26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2D553-B779-E14B-85A8-064E3BFDFCF7}" type="slidenum">
              <a:rPr lang="en-CO" smtClean="0"/>
              <a:t>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211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2D553-B779-E14B-85A8-064E3BFDFCF7}" type="slidenum">
              <a:rPr lang="en-CO" smtClean="0"/>
              <a:t>20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5804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D19CE-819B-9CD3-413A-DE4EB6BF0A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9200" y="6411913"/>
            <a:ext cx="73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7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4395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53742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C3F4D-CEFB-4AF2-CB2B-EA134BFB8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00" r="7955"/>
          <a:stretch/>
        </p:blipFill>
        <p:spPr>
          <a:xfrm>
            <a:off x="0" y="-17564"/>
            <a:ext cx="9144000" cy="687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19F8C-00F1-26BF-E08F-15CBDC8214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9200" y="6411913"/>
            <a:ext cx="73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4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8AB21-4BFF-0B97-AC9E-070F84A6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9200" y="6411913"/>
            <a:ext cx="73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A6E0A-9286-7F2B-A93C-E4EE74D03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00" r="7955"/>
          <a:stretch/>
        </p:blipFill>
        <p:spPr>
          <a:xfrm>
            <a:off x="0" y="-17564"/>
            <a:ext cx="9144000" cy="68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1117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F4DF80-1D11-A026-0E24-1586310FA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00" r="7955"/>
          <a:stretch/>
        </p:blipFill>
        <p:spPr>
          <a:xfrm>
            <a:off x="0" y="-17564"/>
            <a:ext cx="9144000" cy="6875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B34D7-1AD0-F53F-DEF4-D43B2CB478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9200" y="6411913"/>
            <a:ext cx="73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0432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15438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7582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DB2C5-CB15-0C40-9708-E4FD25655FB4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9094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58F9-10E5-DB00-1290-7D7D17A3A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3777859"/>
            <a:ext cx="4459934" cy="1514185"/>
          </a:xfrm>
        </p:spPr>
        <p:txBody>
          <a:bodyPr anchor="t">
            <a:normAutofit/>
          </a:bodyPr>
          <a:lstStyle/>
          <a:p>
            <a:pPr algn="l"/>
            <a:r>
              <a:rPr lang="es-ES_tradnl" sz="3500" noProof="0" dirty="0">
                <a:solidFill>
                  <a:schemeClr val="tx2"/>
                </a:solidFill>
              </a:rPr>
              <a:t>Introducción a OpenStreetMap (OSM)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50217" y="2290257"/>
            <a:ext cx="3993553" cy="4559213"/>
            <a:chOff x="6852124" y="2290257"/>
            <a:chExt cx="5330118" cy="45592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92818" y="0"/>
            <a:ext cx="3811055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090CBA8-18B5-6F1D-59A4-CB33244B4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2939026"/>
            <a:ext cx="4459651" cy="838831"/>
          </a:xfrm>
        </p:spPr>
        <p:txBody>
          <a:bodyPr anchor="b">
            <a:normAutofit/>
          </a:bodyPr>
          <a:lstStyle/>
          <a:p>
            <a:pPr algn="l"/>
            <a:r>
              <a:rPr lang="es-ES_tradnl" sz="1700" noProof="0" dirty="0">
                <a:solidFill>
                  <a:schemeClr val="tx2"/>
                </a:solidFill>
              </a:rPr>
              <a:t>Andrés Gómez Casanova</a:t>
            </a:r>
          </a:p>
          <a:p>
            <a:pPr algn="l"/>
            <a:r>
              <a:rPr lang="es-ES_tradnl" sz="1700" noProof="0" dirty="0">
                <a:solidFill>
                  <a:schemeClr val="tx2"/>
                </a:solidFill>
              </a:rPr>
              <a:t>Contribuidor de OSM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7ABBE-4303-9A99-E2B1-3CDDCDDB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333" y="177567"/>
            <a:ext cx="1544027" cy="1544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85A3D-F849-8CB6-DE73-1D313D79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02" y="3948348"/>
            <a:ext cx="2566454" cy="25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5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9213-063E-C552-C83B-E9212B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Datos Libres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80496-5F80-3FEC-6834-72C175735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Yo mismo recojo los datos en terreno.</a:t>
            </a:r>
          </a:p>
          <a:p>
            <a:r>
              <a:rPr lang="es-ES_tradnl" noProof="0" dirty="0"/>
              <a:t>Uso una fuente de datos que permita usarse para generar datos.</a:t>
            </a:r>
          </a:p>
          <a:p>
            <a:pPr lvl="1"/>
            <a:r>
              <a:rPr lang="es-ES_tradnl" noProof="0" dirty="0"/>
              <a:t>Foto satelital.</a:t>
            </a:r>
          </a:p>
          <a:p>
            <a:pPr lvl="1"/>
            <a:r>
              <a:rPr lang="es-ES_tradnl" dirty="0"/>
              <a:t>Fotos a nivel de calle.</a:t>
            </a:r>
            <a:endParaRPr lang="es-ES_tradnl" noProof="0" dirty="0"/>
          </a:p>
          <a:p>
            <a:r>
              <a:rPr lang="es-ES_tradnl" noProof="0" dirty="0"/>
              <a:t>Importo datos que tienen licencia compatible.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7E979-3DBF-A06C-A94A-3ADB844B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5A2D-4F59-A60B-0054-FAADB64A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67C14-90C9-4CA1-CF64-42336B66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10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573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E226-4F3D-FD64-4313-56878A48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Lineamientos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1A303-8322-D419-89AC-B15FED37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Buenas prácticas.</a:t>
            </a:r>
          </a:p>
          <a:p>
            <a:r>
              <a:rPr lang="es-ES_tradnl" noProof="0" dirty="0"/>
              <a:t>Buenos comentarios</a:t>
            </a:r>
          </a:p>
          <a:p>
            <a:r>
              <a:rPr lang="es-ES_tradnl" noProof="0" dirty="0"/>
              <a:t>No copiar de otros mapas.</a:t>
            </a:r>
          </a:p>
          <a:p>
            <a:r>
              <a:rPr lang="es-ES_tradnl" noProof="0" dirty="0"/>
              <a:t>Guía de mapeo de Colombia.</a:t>
            </a:r>
          </a:p>
          <a:p>
            <a:pPr lvl="1"/>
            <a:r>
              <a:rPr lang="es-ES_tradnl" noProof="0" dirty="0"/>
              <a:t>https://</a:t>
            </a:r>
            <a:r>
              <a:rPr lang="es-ES_tradnl" noProof="0" dirty="0" err="1"/>
              <a:t>wiki.openstreetmap.org</a:t>
            </a:r>
            <a:r>
              <a:rPr lang="es-ES_tradnl" noProof="0" dirty="0"/>
              <a:t>/wiki/</a:t>
            </a:r>
          </a:p>
          <a:p>
            <a:pPr marL="457200" lvl="1" indent="0">
              <a:buNone/>
            </a:pPr>
            <a:r>
              <a:rPr lang="es-ES_tradnl" dirty="0"/>
              <a:t>                 </a:t>
            </a:r>
            <a:r>
              <a:rPr lang="es-ES_tradnl" noProof="0" dirty="0" err="1"/>
              <a:t>ES:Guía_para_mapear_en_Colombia</a:t>
            </a:r>
            <a:endParaRPr lang="es-ES_tradnl" noProof="0" dirty="0"/>
          </a:p>
          <a:p>
            <a:endParaRPr lang="es-ES_tradnl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6F3A2-1C09-A4D5-3586-B2F501CC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4FDE-AB67-46B9-CA64-A1CD7573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8F18-5778-9846-10F1-1AE6C32F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11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6973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0700-006B-EC8E-ED15-61946555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s-ES_tradnl" sz="3100" noProof="0" dirty="0">
                <a:solidFill>
                  <a:srgbClr val="FFFFFF"/>
                </a:solidFill>
              </a:rPr>
              <a:t>Registro en OSM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2DC4A8-7C65-7030-8A70-B58E74969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1177491"/>
            <a:ext cx="5085525" cy="4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79C6-4B13-277F-B268-70BE0CFA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1525" y="6356350"/>
            <a:ext cx="465772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Intro a OSM</a:t>
            </a:r>
            <a:endParaRPr lang="en-CO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1F366-91DD-E44C-06EA-B9C2E1F8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31686" y="6356350"/>
            <a:ext cx="149790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2023-05-06</a:t>
            </a:r>
            <a:endParaRPr lang="en-CO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78EE0-8F7E-BF6C-7CEF-2A9768E8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5638" y="6356350"/>
            <a:ext cx="38576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DB2C5-CB15-0C40-9708-E4FD25655FB4}" type="slidenum">
              <a:rPr lang="en-CO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CO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50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AAF0-6C57-9A14-152A-923C391B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Terminemos el taller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A05A1-E05D-4311-2C3B-E2C77D7A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76BD-D6DF-1ED0-B53F-A44C5BDF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F14D1-6F88-90DE-76DC-6A124A1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13</a:t>
            </a:fld>
            <a:endParaRPr lang="en-C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18BA0-7545-3484-E7AB-F87D807B1542}"/>
              </a:ext>
            </a:extLst>
          </p:cNvPr>
          <p:cNvSpPr txBox="1"/>
          <p:nvPr/>
        </p:nvSpPr>
        <p:spPr>
          <a:xfrm>
            <a:off x="3448878" y="5600184"/>
            <a:ext cx="226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Times" pitchFamily="2" charset="0"/>
              </a:rPr>
              <a:t>https://</a:t>
            </a:r>
            <a:r>
              <a:rPr lang="en-US" dirty="0" err="1">
                <a:effectLst/>
                <a:latin typeface="Times" pitchFamily="2" charset="0"/>
              </a:rPr>
              <a:t>bit.ly</a:t>
            </a:r>
            <a:r>
              <a:rPr lang="en-US" dirty="0">
                <a:effectLst/>
                <a:latin typeface="Times" pitchFamily="2" charset="0"/>
              </a:rPr>
              <a:t>/OSM-m2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3FE0D9-8FA0-C5C7-AFC8-883A8CB3D797}"/>
              </a:ext>
            </a:extLst>
          </p:cNvPr>
          <p:cNvGrpSpPr/>
          <p:nvPr/>
        </p:nvGrpSpPr>
        <p:grpSpPr>
          <a:xfrm>
            <a:off x="2772000" y="1629000"/>
            <a:ext cx="3600000" cy="3600000"/>
            <a:chOff x="2772000" y="1629000"/>
            <a:chExt cx="3600000" cy="360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CBD63C-FAF0-597C-8659-0C0F805A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2000" y="1629000"/>
              <a:ext cx="3600000" cy="36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8631B0-B91F-8C84-B9B6-570E0891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4921" y="2954562"/>
              <a:ext cx="951515" cy="95151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24625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6B2F-159D-06C4-77D8-70484A70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Módulo 4 – Contribuyendo desde el celular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4A251-60A4-C5F9-630B-3687694FA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91226-F220-4406-8A63-C73C0F37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5CCB-CE75-9E3F-6A5A-0FF1199C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B006B-A181-AE2F-50FF-A9417091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14</a:t>
            </a:fld>
            <a:endParaRPr lang="en-CO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721C7-6FFE-6BD3-03CB-99022B0053B7}"/>
              </a:ext>
            </a:extLst>
          </p:cNvPr>
          <p:cNvGrpSpPr/>
          <p:nvPr/>
        </p:nvGrpSpPr>
        <p:grpSpPr>
          <a:xfrm>
            <a:off x="6624000" y="0"/>
            <a:ext cx="2520000" cy="2520000"/>
            <a:chOff x="6624000" y="0"/>
            <a:chExt cx="2520000" cy="2520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769FAC5-1F05-4E7D-2777-9558FA6A1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000" y="0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3C403B-C6FB-9B1E-51B3-D62D6F190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911262"/>
              <a:ext cx="688938" cy="688938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8200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4FF1B-FD63-36AD-022E-9511B58A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s-ES_tradnl" sz="3600" noProof="0" dirty="0" err="1"/>
              <a:t>StreetComplete</a:t>
            </a:r>
            <a:endParaRPr lang="es-ES_tradnl" sz="3600" noProof="0" dirty="0"/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41F0-CC87-7620-9AE3-2D554BF16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s-ES_tradnl" sz="1900" noProof="0" dirty="0"/>
              <a:t>Aplicación libre de código abierto.</a:t>
            </a:r>
          </a:p>
          <a:p>
            <a:r>
              <a:rPr lang="es-ES_tradnl" sz="1900" noProof="0" dirty="0"/>
              <a:t>Permite mejorar los datos actuales de OSM.</a:t>
            </a:r>
          </a:p>
          <a:p>
            <a:r>
              <a:rPr lang="es-ES_tradnl" sz="1900" noProof="0" dirty="0"/>
              <a:t>Respondiendo preguntas.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5BBB6-2646-ABC8-598F-303F8E44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2023-05-06</a:t>
            </a:r>
            <a:endParaRPr lang="en-CO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30CBF2-DEAF-F0F5-85C8-EA0F89BD8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2" r="2" b="37180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46194-CD35-2C11-9624-8D09786E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0861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Intro a OSM</a:t>
            </a:r>
            <a:endParaRPr lang="en-CO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DDBF9-5D8E-EE49-0E21-E574171F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DB2C5-CB15-0C40-9708-E4FD25655FB4}" type="slidenum">
              <a:rPr lang="en-CO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03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Freeform: Shape 410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F8DE7-4157-64B9-A0B8-086CF9D9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29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Instalemos </a:t>
            </a:r>
            <a:r>
              <a:rPr lang="es-ES_tradnl" sz="2900" kern="1200" noProof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StreetComplete</a:t>
            </a:r>
            <a:endParaRPr lang="es-ES_tradnl" sz="2900" kern="1200" noProof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C62BDF-E1F5-EC64-58BD-EB0CB246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567621"/>
            <a:ext cx="4281487" cy="36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741FF-D394-AAE9-5DEC-151F3B78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/>
              <a:t>2023-05-06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81DF5-CD48-C16E-EF54-65345A47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Intro a OSM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486E3-04B5-5A66-1E22-534D0EF4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A3DB2C5-CB15-0C40-9708-E4FD25655FB4}" type="slidenum">
              <a:rPr lang="en-US" sz="900"/>
              <a:pPr defTabSz="914400">
                <a:spcAft>
                  <a:spcPts val="600"/>
                </a:spcAft>
              </a:pPr>
              <a:t>16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91925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25996-8A8A-629E-F083-CC004D00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CO" sz="4700"/>
              <a:t>Busquemos nuestra casa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56466-9A29-6C56-FADC-C71ED3412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CO" sz="1900" dirty="0"/>
              <a:t>Y descarguemos las preguntas de esa área.</a:t>
            </a:r>
          </a:p>
          <a:p>
            <a:r>
              <a:rPr lang="en-CO" sz="1900" dirty="0"/>
              <a:t>¿Hay  muchas preguntas?</a:t>
            </a:r>
          </a:p>
          <a:p>
            <a:endParaRPr lang="en-CO" sz="1900" dirty="0"/>
          </a:p>
          <a:p>
            <a:endParaRPr lang="en-CO" sz="19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3ED95-CF7F-2CDD-CBC7-182D949A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2023-05-06</a:t>
            </a:r>
            <a:endParaRPr lang="en-CO"/>
          </a:p>
        </p:txBody>
      </p:sp>
      <p:pic>
        <p:nvPicPr>
          <p:cNvPr id="8" name="Picture 7" descr="Llaves de un domicilio">
            <a:extLst>
              <a:ext uri="{FF2B5EF4-FFF2-40B4-BE49-F238E27FC236}">
                <a16:creationId xmlns:a16="http://schemas.microsoft.com/office/drawing/2014/main" id="{C5A65D7A-8EAA-A9AD-AA45-3F5516D3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88" r="11097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8E121-8FF9-03B7-3DE4-DAB0284A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0861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Intro a OSM</a:t>
            </a:r>
            <a:endParaRPr lang="en-CO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ACE30-2A0F-C308-C11F-A6028691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DB2C5-CB15-0C40-9708-E4FD25655FB4}" type="slidenum">
              <a:rPr lang="en-CO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94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AAF0-6C57-9A14-152A-923C391B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Terminemos el taller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A05A1-E05D-4311-2C3B-E2C77D7A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76BD-D6DF-1ED0-B53F-A44C5BDF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F14D1-6F88-90DE-76DC-6A124A1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18</a:t>
            </a:fld>
            <a:endParaRPr lang="en-C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18BA0-7545-3484-E7AB-F87D807B1542}"/>
              </a:ext>
            </a:extLst>
          </p:cNvPr>
          <p:cNvSpPr txBox="1"/>
          <p:nvPr/>
        </p:nvSpPr>
        <p:spPr>
          <a:xfrm>
            <a:off x="3448878" y="5600184"/>
            <a:ext cx="226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Times" pitchFamily="2" charset="0"/>
              </a:rPr>
              <a:t>https://</a:t>
            </a:r>
            <a:r>
              <a:rPr lang="en-US" dirty="0" err="1">
                <a:effectLst/>
                <a:latin typeface="Times" pitchFamily="2" charset="0"/>
              </a:rPr>
              <a:t>bit.ly</a:t>
            </a:r>
            <a:r>
              <a:rPr lang="en-US" dirty="0">
                <a:effectLst/>
                <a:latin typeface="Times" pitchFamily="2" charset="0"/>
              </a:rPr>
              <a:t>/OSM-m4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B3466-5479-6767-CC8D-724DEEAB26CA}"/>
              </a:ext>
            </a:extLst>
          </p:cNvPr>
          <p:cNvGrpSpPr/>
          <p:nvPr/>
        </p:nvGrpSpPr>
        <p:grpSpPr>
          <a:xfrm>
            <a:off x="2772000" y="1629000"/>
            <a:ext cx="3600000" cy="3600000"/>
            <a:chOff x="6624000" y="0"/>
            <a:chExt cx="2520000" cy="25200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F1C84BD-511C-6B72-24CB-EC7764FC7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000" y="0"/>
              <a:ext cx="252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18F308-8179-21B0-4967-ADAD5447D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911262"/>
              <a:ext cx="688938" cy="688938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21040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0EC9-BFF1-D85E-CC6F-BF9A747D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Módulo 3 – Realizando las primeras ediciones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5CCD1-B845-0EDA-60A9-6A840EF7A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15D9-CF82-63CC-4BE7-75A3B5B6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810E4-13CC-3F8C-4645-D8ADC28A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5C360-B566-FB69-81CD-B2FF72B2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19</a:t>
            </a:fld>
            <a:endParaRPr lang="en-CO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C4116D-EE90-F0A0-F445-C51DC93FA648}"/>
              </a:ext>
            </a:extLst>
          </p:cNvPr>
          <p:cNvGrpSpPr/>
          <p:nvPr/>
        </p:nvGrpSpPr>
        <p:grpSpPr>
          <a:xfrm>
            <a:off x="6624000" y="0"/>
            <a:ext cx="2520000" cy="2520000"/>
            <a:chOff x="6624000" y="0"/>
            <a:chExt cx="2520000" cy="25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9CAC53-2224-F69E-4872-BB1DEB722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0" y="0"/>
              <a:ext cx="2520000" cy="252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625EF4-2DC0-6A5A-7642-91B4B232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911262"/>
              <a:ext cx="688938" cy="688938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960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48C0-6EC8-9C0B-9081-E38E28B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Módulo 1 - </a:t>
            </a:r>
            <a:br>
              <a:rPr lang="es-ES_tradnl" noProof="0" dirty="0"/>
            </a:br>
            <a:r>
              <a:rPr lang="es-ES_tradnl" noProof="0" dirty="0"/>
              <a:t>Conociendo OSM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1AD6F8-4288-8F03-C08F-EFFA8A6C3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C97BC9-71FA-8DAF-E333-3918CE6B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72C87-0A20-01CC-FE41-916F1518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788286-0E97-B027-CAFC-9E4C6694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2</a:t>
            </a:fld>
            <a:endParaRPr lang="en-CO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05AB57-C570-6C84-3393-072DA3612205}"/>
              </a:ext>
            </a:extLst>
          </p:cNvPr>
          <p:cNvGrpSpPr/>
          <p:nvPr/>
        </p:nvGrpSpPr>
        <p:grpSpPr>
          <a:xfrm>
            <a:off x="6624000" y="0"/>
            <a:ext cx="2520000" cy="2520000"/>
            <a:chOff x="6624000" y="0"/>
            <a:chExt cx="2520000" cy="252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3BCCF4-0C83-B8B2-0749-33D7343E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0" y="0"/>
              <a:ext cx="2520000" cy="252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07A4B6-EDC6-B1EE-7151-8BA98E5A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911262"/>
              <a:ext cx="688938" cy="688938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61012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7711" y="221673"/>
            <a:ext cx="6288577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B85B59-301E-B126-C493-993F9D8D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340" y="310343"/>
            <a:ext cx="5989320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3500" kern="1200" noProof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</a:t>
            </a:r>
            <a:endParaRPr lang="es-ES_tradnl" sz="3500" kern="1200" noProof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2332" y="1211407"/>
            <a:ext cx="541933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66D8B6-ADAC-F721-6D4A-CEBD2303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803" y="1263807"/>
            <a:ext cx="5220393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ES_tradnl" sz="1700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 un editor web de fácil uso.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945F0-487D-FF5C-23A9-F06B3665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69" y="2139484"/>
            <a:ext cx="8152261" cy="40965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67CB-6AE6-F8C1-1A3B-48E155D5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2023-05-06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47F5B-DFCB-0A94-3DE1-CBAB9AAFC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Intro a OSM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54583-AD5D-F279-6B67-0C83655B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A3DB2C5-CB15-0C40-9708-E4FD25655FB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93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2980-B50B-4A29-A770-4460A69B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Busquemos tu casa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5457-70BA-58A4-4AE9-BF61E841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¿Está dibujada?</a:t>
            </a:r>
          </a:p>
          <a:p>
            <a:r>
              <a:rPr lang="en-CO" dirty="0"/>
              <a:t>¿Le puedes agregar detalles?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61AB1-EE4D-CC99-4DE7-828976CC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35C8F-7058-A199-F3CE-F3E54F5C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9D683-7D9F-2DC2-6671-21A89871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21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96431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91CC-0F46-C53F-CD8E-564F8837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Fromas de contribuir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4E1B-2096-76A1-FECC-11ED87F483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O" dirty="0"/>
              <a:t>Muchas más formas:</a:t>
            </a:r>
          </a:p>
          <a:p>
            <a:r>
              <a:rPr lang="en-CO" dirty="0"/>
              <a:t>Creando/Resolviendo notas.</a:t>
            </a:r>
          </a:p>
          <a:p>
            <a:r>
              <a:rPr lang="en-CO" dirty="0"/>
              <a:t>Agregando trazas.</a:t>
            </a:r>
          </a:p>
          <a:p>
            <a:pPr lvl="1"/>
            <a:r>
              <a:rPr lang="en-CO" dirty="0"/>
              <a:t>Usando Strava.</a:t>
            </a:r>
          </a:p>
          <a:p>
            <a:r>
              <a:rPr lang="en-CO" dirty="0"/>
              <a:t>Traduciendo.</a:t>
            </a:r>
          </a:p>
          <a:p>
            <a:r>
              <a:rPr lang="en-CO" dirty="0"/>
              <a:t>Promocionando el proyecto y eventos</a:t>
            </a:r>
          </a:p>
          <a:p>
            <a:r>
              <a:rPr lang="en-CO" dirty="0"/>
              <a:t>Creando comunidad.</a:t>
            </a:r>
          </a:p>
          <a:p>
            <a:r>
              <a:rPr lang="en-CO" dirty="0"/>
              <a:t>Tomando fotos.</a:t>
            </a:r>
          </a:p>
          <a:p>
            <a:pPr lvl="1"/>
            <a:r>
              <a:rPr lang="en-CO" dirty="0"/>
              <a:t>Mapillary / KartaView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EA360-80CC-FDC7-B16A-DF6AC54E2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O" dirty="0"/>
              <a:t>Documentando.</a:t>
            </a:r>
          </a:p>
          <a:p>
            <a:r>
              <a:rPr lang="en-CO" dirty="0"/>
              <a:t>Creando programas.</a:t>
            </a:r>
          </a:p>
          <a:p>
            <a:r>
              <a:rPr lang="en-CO" dirty="0"/>
              <a:t>Usando OSM o software del ecosistema en tu día a día.</a:t>
            </a:r>
          </a:p>
          <a:p>
            <a:r>
              <a:rPr lang="en-CO" dirty="0"/>
              <a:t>Haciendo/Respondiendo preguntas.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4C41-6EDD-CC87-2DA7-C38E2B63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365F-6950-0C10-3158-0807628A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60AEC-5CEB-0A17-877A-47754E30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22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09910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5" name="Isosceles Triangle 71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7" name="Isosceles Triangle 71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AE7879-9553-20C0-E358-D2960A57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71" y="2060576"/>
            <a:ext cx="6536855" cy="2364478"/>
          </a:xfrm>
        </p:spPr>
        <p:txBody>
          <a:bodyPr/>
          <a:lstStyle/>
          <a:p>
            <a:pPr defTabSz="749808"/>
            <a:r>
              <a:rPr lang="en-CO" sz="492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Gracias</a:t>
            </a:r>
            <a:endParaRPr lang="en-C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364455-B471-18CB-8E45-4CF0DC10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071" y="4447423"/>
            <a:ext cx="6536855" cy="1243423"/>
          </a:xfrm>
        </p:spPr>
        <p:txBody>
          <a:bodyPr/>
          <a:lstStyle/>
          <a:p>
            <a:pPr defTabSz="749808">
              <a:spcBef>
                <a:spcPts val="820"/>
              </a:spcBef>
            </a:pPr>
            <a:r>
              <a:rPr lang="en-CO" sz="19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Únete al canal de Telegram de</a:t>
            </a:r>
          </a:p>
          <a:p>
            <a:pPr defTabSz="749808">
              <a:spcBef>
                <a:spcPts val="820"/>
              </a:spcBef>
            </a:pPr>
            <a:r>
              <a:rPr lang="en-CO" sz="19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Comunidad OpenStreetMap Colombia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9209-0082-1EFE-4313-B46C476A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5018" y="5911900"/>
            <a:ext cx="1705267" cy="302632"/>
          </a:xfrm>
        </p:spPr>
        <p:txBody>
          <a:bodyPr/>
          <a:lstStyle/>
          <a:p>
            <a:pPr defTabSz="374904">
              <a:spcAft>
                <a:spcPts val="600"/>
              </a:spcAft>
            </a:pPr>
            <a:r>
              <a:rPr lang="en-US"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FA4C5-1012-133B-AFAB-B591B3AC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4496" y="5911900"/>
            <a:ext cx="2557900" cy="302632"/>
          </a:xfrm>
        </p:spPr>
        <p:txBody>
          <a:bodyPr/>
          <a:lstStyle/>
          <a:p>
            <a:pPr defTabSz="374904">
              <a:spcAft>
                <a:spcPts val="600"/>
              </a:spcAft>
            </a:pPr>
            <a:r>
              <a:rPr lang="en-US"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D3D0-8A3C-6311-C982-10B1F36A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6607" y="5911900"/>
            <a:ext cx="1705267" cy="302632"/>
          </a:xfrm>
        </p:spPr>
        <p:txBody>
          <a:bodyPr/>
          <a:lstStyle/>
          <a:p>
            <a:pPr defTabSz="374904">
              <a:spcAft>
                <a:spcPts val="600"/>
              </a:spcAft>
            </a:pPr>
            <a:fld id="{BA3DB2C5-CB15-0C40-9708-E4FD25655FB4}" type="slidenum">
              <a:rPr lang="en-CO" sz="98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374904">
                <a:spcAft>
                  <a:spcPts val="600"/>
                </a:spcAft>
              </a:pPr>
              <a:t>23</a:t>
            </a:fld>
            <a:endParaRPr lang="en-CO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0BC4EC-6DA0-EAF2-9387-27A1205F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36" y="643467"/>
            <a:ext cx="2088691" cy="208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19167-6349-D16E-2A61-EC76AB5E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09" y="1398762"/>
            <a:ext cx="571023" cy="571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F480D0-972C-991C-03F0-7D0FDB826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9" t="25827" r="11449" b="22805"/>
          <a:stretch/>
        </p:blipFill>
        <p:spPr>
          <a:xfrm>
            <a:off x="1048965" y="824702"/>
            <a:ext cx="2174832" cy="2800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092F6-952D-BE5E-A396-8B80EB45AB7D}"/>
              </a:ext>
            </a:extLst>
          </p:cNvPr>
          <p:cNvSpPr txBox="1"/>
          <p:nvPr/>
        </p:nvSpPr>
        <p:spPr>
          <a:xfrm>
            <a:off x="6119449" y="2551434"/>
            <a:ext cx="1878265" cy="85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74904">
              <a:spcAft>
                <a:spcPts val="600"/>
              </a:spcAft>
            </a:pPr>
            <a:r>
              <a:rPr lang="en-US" sz="1476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https://</a:t>
            </a:r>
            <a:r>
              <a:rPr lang="en-US" sz="1476" kern="1200" err="1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bit.ly</a:t>
            </a:r>
            <a:r>
              <a:rPr lang="en-US" sz="1476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/OSM-m</a:t>
            </a:r>
          </a:p>
          <a:p>
            <a:pPr algn="ctr" defTabSz="374904">
              <a:spcAft>
                <a:spcPts val="600"/>
              </a:spcAft>
            </a:pPr>
            <a:r>
              <a:rPr lang="en-US" sz="1476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Termina </a:t>
            </a:r>
            <a:r>
              <a:rPr lang="en-US" sz="1476" kern="1200" err="1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los</a:t>
            </a:r>
            <a:r>
              <a:rPr lang="en-US" sz="1476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 </a:t>
            </a:r>
            <a:r>
              <a:rPr lang="en-US" sz="1476" kern="1200" err="1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talleres</a:t>
            </a:r>
            <a:r>
              <a:rPr lang="en-US" sz="1476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 </a:t>
            </a:r>
            <a:r>
              <a:rPr lang="en-US" sz="1476" kern="1200" err="1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en</a:t>
            </a:r>
            <a:r>
              <a:rPr lang="en-US" sz="1476" kern="120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rPr>
              <a:t> casa</a:t>
            </a:r>
            <a:endParaRPr lang="en-US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3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8044-1D23-DB1F-B1CA-8065DA83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500" noProof="0" dirty="0"/>
              <a:t>¿Qué es OSM?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CB50140-466C-6855-392D-4B02616FD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00416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E9ECE-B55F-0B68-31F3-6E764BBC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2023-05-06</a:t>
            </a:r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AFFA-2966-2644-99B4-C22D51FA1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_tradnl" dirty="0" err="1"/>
              <a:t>FLISoL</a:t>
            </a:r>
            <a:r>
              <a:rPr lang="es-ES_tradnl" dirty="0"/>
              <a:t> - </a:t>
            </a:r>
            <a:r>
              <a:rPr lang="es-ES_tradnl" dirty="0" err="1"/>
              <a:t>Intro</a:t>
            </a:r>
            <a:r>
              <a:rPr lang="es-ES_tradnl" dirty="0"/>
              <a:t> a OSM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BEFE6-AD0D-C716-5E21-20E7DC2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DB2C5-CB15-0C40-9708-E4FD25655FB4}" type="slidenum">
              <a:rPr lang="en-CO" smtClean="0"/>
              <a:pPr>
                <a:spcAft>
                  <a:spcPts val="600"/>
                </a:spcAft>
              </a:pPr>
              <a:t>3</a:t>
            </a:fld>
            <a:endParaRPr lang="en-C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39971-F5D1-C481-FA1F-DC64BAAF8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599" y="-12693"/>
            <a:ext cx="2057401" cy="2095325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3FE9B97E-EFF3-33D3-04E6-A6EDD1573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095" y="2232846"/>
            <a:ext cx="922707" cy="55011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42F741D-6A63-99F8-0E60-1ADEB9CA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61" y="1748309"/>
            <a:ext cx="922707" cy="101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9797992-2AA2-995F-E290-2272159B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1929273"/>
            <a:ext cx="996958" cy="10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C13DFC9D-E401-21F4-A75F-99AE988A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910" y="5303895"/>
            <a:ext cx="1313040" cy="8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BDF55907-4F90-823D-856F-CF32E6CB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43" y="5352183"/>
            <a:ext cx="1057038" cy="105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9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156B-0F34-0C42-26BC-9958C437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Página Web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79C676-EBD5-70F6-4801-F5B4120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E8DB7A-113D-DA3C-BEF5-692427A4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C1A10C-FB88-334B-1333-FBA5BED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4</a:t>
            </a:fld>
            <a:endParaRPr lang="en-C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8C83E-26CA-5335-842E-645BE421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1418247"/>
            <a:ext cx="6997148" cy="46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3D9C-969C-2CDE-4304-C2270EE0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Aplicaciones móviles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A9A66-C6E8-E157-7954-FAD20924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05" y="1780846"/>
            <a:ext cx="2425700" cy="430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B286D-5EF9-9A66-AD9E-C58C20F5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24" y="1780846"/>
            <a:ext cx="2425700" cy="430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EBE6C-9947-F918-5DFF-4635809A967D}"/>
              </a:ext>
            </a:extLst>
          </p:cNvPr>
          <p:cNvSpPr txBox="1"/>
          <p:nvPr/>
        </p:nvSpPr>
        <p:spPr>
          <a:xfrm>
            <a:off x="346282" y="3564164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OrganicMaps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99AC0-5ACC-D3A9-E846-AED70D2B2765}"/>
              </a:ext>
            </a:extLst>
          </p:cNvPr>
          <p:cNvSpPr txBox="1"/>
          <p:nvPr/>
        </p:nvSpPr>
        <p:spPr>
          <a:xfrm>
            <a:off x="7251043" y="356416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OsmAnd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95523-657A-EE23-2C54-7FEDB5FE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B729F6-688D-E9FD-84AB-BF6F9306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CFA7C-7383-278C-AC8A-17DE0532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444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30B9-2E01-9485-BBEB-24AEC7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Terminemos el taller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86D2A-67C3-BF9E-4CF7-25F5357B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9A9AC-60F8-0C99-4161-780D061C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37CF1-2137-0498-667B-FE471750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6</a:t>
            </a:fld>
            <a:endParaRPr lang="en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4431F-CF4E-3C21-819B-EB52B08C9C6F}"/>
              </a:ext>
            </a:extLst>
          </p:cNvPr>
          <p:cNvSpPr txBox="1"/>
          <p:nvPr/>
        </p:nvSpPr>
        <p:spPr>
          <a:xfrm>
            <a:off x="3448878" y="5600184"/>
            <a:ext cx="226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Times" pitchFamily="2" charset="0"/>
              </a:rPr>
              <a:t>https://</a:t>
            </a:r>
            <a:r>
              <a:rPr lang="en-US" dirty="0" err="1">
                <a:effectLst/>
                <a:latin typeface="Times" pitchFamily="2" charset="0"/>
              </a:rPr>
              <a:t>bit.ly</a:t>
            </a:r>
            <a:r>
              <a:rPr lang="en-US" dirty="0">
                <a:effectLst/>
                <a:latin typeface="Times" pitchFamily="2" charset="0"/>
              </a:rPr>
              <a:t>/OSM-m1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87F7CE-6BC0-F565-26D8-1D4DED55493B}"/>
              </a:ext>
            </a:extLst>
          </p:cNvPr>
          <p:cNvGrpSpPr/>
          <p:nvPr/>
        </p:nvGrpSpPr>
        <p:grpSpPr>
          <a:xfrm>
            <a:off x="2772000" y="1629000"/>
            <a:ext cx="3600000" cy="3600000"/>
            <a:chOff x="2772000" y="1629000"/>
            <a:chExt cx="3600000" cy="36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12F14C-A7FD-7550-C79E-CBACBF5F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2000" y="1629000"/>
              <a:ext cx="3600000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0F483A-F8FE-45B5-35B8-9953D7B4E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4921" y="2954562"/>
              <a:ext cx="951515" cy="951515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9062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9B83-13EE-0658-65A7-C2C14049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Módulo 2 – Contribuyendo al mapa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F2F90-AE60-5D28-C92A-368B2CBAC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C96AB-C555-6C4A-8C24-85A6F2E4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CE903-57AA-56D8-C71F-414083DF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a OSM</a:t>
            </a:r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90B8B-5DF4-01E1-320F-C530AD4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7</a:t>
            </a:fld>
            <a:endParaRPr lang="en-CO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1C13E5-3561-F582-BB3C-B98319EF566A}"/>
              </a:ext>
            </a:extLst>
          </p:cNvPr>
          <p:cNvGrpSpPr/>
          <p:nvPr/>
        </p:nvGrpSpPr>
        <p:grpSpPr>
          <a:xfrm>
            <a:off x="6624000" y="0"/>
            <a:ext cx="2520000" cy="2520000"/>
            <a:chOff x="6624000" y="0"/>
            <a:chExt cx="2520000" cy="25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5C02FB-A988-B920-C885-FCEE7944F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4000" y="0"/>
              <a:ext cx="2520000" cy="252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54227-8571-41D7-29B2-1F9AAAFC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800" y="911262"/>
              <a:ext cx="688938" cy="688938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24142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E4F12-E6B4-BB05-CBB3-324BB426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s-ES_tradnl" sz="2800" noProof="0" dirty="0">
                <a:solidFill>
                  <a:srgbClr val="FFFFFF"/>
                </a:solidFill>
              </a:rPr>
              <a:t>¿Cómo se dibuja?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99A12-FE22-D358-9FCF-D2CACC90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6356350"/>
            <a:ext cx="447071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Intro a OSM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91842-A6F3-B9F2-30A0-0BFB0415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312" y="6356350"/>
            <a:ext cx="1917593" cy="365125"/>
          </a:xfrm>
          <a:noFill/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2023-05-06</a:t>
            </a:r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BC313-416D-47F0-86D2-E39680DE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4857" y="6356350"/>
            <a:ext cx="469082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BA3DB2C5-CB15-0C40-9708-E4FD25655FB4}" type="slidenum">
              <a:rPr lang="en-CO" smtClean="0"/>
              <a:pPr algn="l">
                <a:spcAft>
                  <a:spcPts val="600"/>
                </a:spcAft>
              </a:pPr>
              <a:t>8</a:t>
            </a:fld>
            <a:endParaRPr lang="en-CO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58BA45-2313-C4C5-26F4-12F46564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13" y="168168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F0A1FB-302E-4F22-C4ED-FA6DF6CA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82" y="54271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C4E393A-C5B9-F675-52F9-A0E7849D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35" y="16810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B2A607C-3D21-5E18-92AB-9CDA0B86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35" y="281934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14F97D0-2783-D044-68B0-79ADC24B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857" y="16810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5832DD6-3BBF-E2FD-5525-743C07F9A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35" y="50199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43B6B-5983-66A0-DF69-29BDE0504F70}"/>
              </a:ext>
            </a:extLst>
          </p:cNvPr>
          <p:cNvSpPr txBox="1"/>
          <p:nvPr/>
        </p:nvSpPr>
        <p:spPr>
          <a:xfrm>
            <a:off x="4270598" y="281934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Nodo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32571-97A1-0F3F-7707-5DAF800C5A6D}"/>
              </a:ext>
            </a:extLst>
          </p:cNvPr>
          <p:cNvSpPr txBox="1"/>
          <p:nvPr/>
        </p:nvSpPr>
        <p:spPr>
          <a:xfrm>
            <a:off x="5611849" y="3906766"/>
            <a:ext cx="104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Vía (way)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28968-27C6-182D-07B6-0A58822EF468}"/>
              </a:ext>
            </a:extLst>
          </p:cNvPr>
          <p:cNvSpPr txBox="1"/>
          <p:nvPr/>
        </p:nvSpPr>
        <p:spPr>
          <a:xfrm>
            <a:off x="7163252" y="2819347"/>
            <a:ext cx="97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Relación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1DB29-9F3B-8D78-D22D-44F12D247491}"/>
              </a:ext>
            </a:extLst>
          </p:cNvPr>
          <p:cNvSpPr txBox="1"/>
          <p:nvPr/>
        </p:nvSpPr>
        <p:spPr>
          <a:xfrm>
            <a:off x="5410380" y="6099909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Etiqueta (tag)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1C22ABA-2E02-1D9D-353C-57103116F863}"/>
              </a:ext>
            </a:extLst>
          </p:cNvPr>
          <p:cNvSpPr/>
          <p:nvPr/>
        </p:nvSpPr>
        <p:spPr>
          <a:xfrm rot="16200000">
            <a:off x="5996358" y="2538713"/>
            <a:ext cx="282353" cy="4114644"/>
          </a:xfrm>
          <a:prstGeom prst="leftBrace">
            <a:avLst>
              <a:gd name="adj1" fmla="val 57614"/>
              <a:gd name="adj2" fmla="val 50000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8598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1451-8C3A-384B-E9B3-2A211D54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Etiquetas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D1CD3-87D5-529C-4AF2-28D593D83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noProof="0" dirty="0"/>
              <a:t>Llave valor</a:t>
            </a:r>
          </a:p>
          <a:p>
            <a:r>
              <a:rPr lang="es-ES_tradnl" noProof="0" dirty="0"/>
              <a:t>En inglés (británico)</a:t>
            </a:r>
          </a:p>
          <a:p>
            <a:r>
              <a:rPr lang="es-ES_tradnl" noProof="0" dirty="0" err="1"/>
              <a:t>amenity</a:t>
            </a:r>
            <a:r>
              <a:rPr lang="es-ES_tradnl" noProof="0" dirty="0"/>
              <a:t>=</a:t>
            </a:r>
            <a:r>
              <a:rPr lang="es-ES_tradnl" noProof="0" dirty="0" err="1"/>
              <a:t>school</a:t>
            </a:r>
            <a:endParaRPr lang="es-ES_tradnl" noProof="0" dirty="0"/>
          </a:p>
          <a:p>
            <a:r>
              <a:rPr lang="es-ES_tradnl" noProof="0" dirty="0" err="1"/>
              <a:t>highway</a:t>
            </a:r>
            <a:r>
              <a:rPr lang="es-ES_tradnl" noProof="0" dirty="0"/>
              <a:t>=</a:t>
            </a:r>
            <a:r>
              <a:rPr lang="es-ES_tradnl" noProof="0" dirty="0" err="1"/>
              <a:t>primary</a:t>
            </a:r>
            <a:endParaRPr lang="es-ES_tradnl" noProof="0" dirty="0"/>
          </a:p>
          <a:p>
            <a:r>
              <a:rPr lang="es-ES_tradnl" noProof="0" dirty="0" err="1"/>
              <a:t>name</a:t>
            </a:r>
            <a:r>
              <a:rPr lang="es-ES_tradnl" noProof="0" dirty="0"/>
              <a:t>=</a:t>
            </a:r>
          </a:p>
          <a:p>
            <a:r>
              <a:rPr lang="es-ES_tradnl" noProof="0" dirty="0" err="1"/>
              <a:t>building</a:t>
            </a:r>
            <a:r>
              <a:rPr lang="es-ES_tradnl" noProof="0" dirty="0"/>
              <a:t>=</a:t>
            </a:r>
            <a:r>
              <a:rPr lang="es-ES_tradnl" noProof="0" dirty="0" err="1"/>
              <a:t>house</a:t>
            </a:r>
            <a:endParaRPr lang="es-ES_tradnl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B950F-B304-AF49-91C6-E30445F880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noProof="0" dirty="0"/>
              <a:t>Muchas tipos de objetos.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7C594-678E-499E-3BC2-1A107A014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2023-05-06</a:t>
            </a:r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ED5ED-CE8C-A064-F40F-0C34FB37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a OSM</a:t>
            </a:r>
            <a:endParaRPr lang="en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43C2A-F2AB-55AF-C2A4-664D95B6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DB2C5-CB15-0C40-9708-E4FD25655FB4}" type="slidenum">
              <a:rPr lang="en-CO" smtClean="0"/>
              <a:t>9</a:t>
            </a:fld>
            <a:endParaRPr lang="en-C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301D1-C288-88A5-4289-F4BE0E9F5EA0}"/>
              </a:ext>
            </a:extLst>
          </p:cNvPr>
          <p:cNvSpPr txBox="1"/>
          <p:nvPr/>
        </p:nvSpPr>
        <p:spPr>
          <a:xfrm>
            <a:off x="2721630" y="599229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Wiki de OSM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3D985-D9E8-8A09-9C15-B453F2CE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654" y="2632490"/>
            <a:ext cx="4609191" cy="37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27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495</Words>
  <Application>Microsoft Macintosh PowerPoint</Application>
  <PresentationFormat>On-screen Show (4:3)</PresentationFormat>
  <Paragraphs>154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</vt:lpstr>
      <vt:lpstr>Office Theme</vt:lpstr>
      <vt:lpstr>Introducción a OpenStreetMap (OSM)</vt:lpstr>
      <vt:lpstr>Módulo 1 -  Conociendo OSM</vt:lpstr>
      <vt:lpstr>¿Qué es OSM?</vt:lpstr>
      <vt:lpstr>Página Web</vt:lpstr>
      <vt:lpstr>Aplicaciones móviles</vt:lpstr>
      <vt:lpstr>Terminemos el taller</vt:lpstr>
      <vt:lpstr>Módulo 2 – Contribuyendo al mapa</vt:lpstr>
      <vt:lpstr>¿Cómo se dibuja?</vt:lpstr>
      <vt:lpstr>Etiquetas</vt:lpstr>
      <vt:lpstr>Datos Libres</vt:lpstr>
      <vt:lpstr>Lineamientos</vt:lpstr>
      <vt:lpstr>Registro en OSM</vt:lpstr>
      <vt:lpstr>Terminemos el taller</vt:lpstr>
      <vt:lpstr>Módulo 4 – Contribuyendo desde el celular</vt:lpstr>
      <vt:lpstr>StreetComplete</vt:lpstr>
      <vt:lpstr>Instalemos StreetComplete</vt:lpstr>
      <vt:lpstr>Busquemos nuestra casa</vt:lpstr>
      <vt:lpstr>Terminemos el taller</vt:lpstr>
      <vt:lpstr>Módulo 3 – Realizando las primeras ediciones</vt:lpstr>
      <vt:lpstr>iD</vt:lpstr>
      <vt:lpstr>Busquemos tu casa</vt:lpstr>
      <vt:lpstr>Fromas de contribuir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OpenStreetMap (OSM)</dc:title>
  <dc:creator>ANDRES GOMEZ CASANOVA</dc:creator>
  <cp:lastModifiedBy>ANDRES GOMEZ CASANOVA</cp:lastModifiedBy>
  <cp:revision>4</cp:revision>
  <dcterms:created xsi:type="dcterms:W3CDTF">2023-05-02T02:29:39Z</dcterms:created>
  <dcterms:modified xsi:type="dcterms:W3CDTF">2023-05-02T04:13:54Z</dcterms:modified>
</cp:coreProperties>
</file>